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4"/>
  </p:notesMasterIdLst>
  <p:sldIdLst>
    <p:sldId id="263" r:id="rId2"/>
    <p:sldId id="270" r:id="rId3"/>
  </p:sldIdLst>
  <p:sldSz cx="12192000" cy="6858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  <p:embeddedFont>
      <p:font typeface="Gotham Bold" panose="02000803030000020004" pitchFamily="2" charset="0"/>
      <p:bold r:id="rId11"/>
    </p:embeddedFont>
    <p:embeddedFont>
      <p:font typeface="Trebuchet MS" panose="020B0603020202020204" pitchFamily="34" charset="0"/>
      <p:regular r:id="rId12"/>
      <p:bold r:id="rId13"/>
      <p:italic r:id="rId14"/>
      <p:boldItalic r:id="rId15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0707"/>
    <a:srgbClr val="C0802A"/>
    <a:srgbClr val="D39237"/>
    <a:srgbClr val="B00836"/>
    <a:srgbClr val="010C04"/>
    <a:srgbClr val="030801"/>
    <a:srgbClr val="AD0936"/>
    <a:srgbClr val="255F93"/>
    <a:srgbClr val="F8F8F8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77" autoAdjust="0"/>
    <p:restoredTop sz="94660"/>
  </p:normalViewPr>
  <p:slideViewPr>
    <p:cSldViewPr>
      <p:cViewPr varScale="1">
        <p:scale>
          <a:sx n="108" d="100"/>
          <a:sy n="108" d="100"/>
        </p:scale>
        <p:origin x="492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E6A267-B4DC-44EE-BF20-2313336D7580}" type="datetimeFigureOut">
              <a:rPr lang="en-NZ" smtClean="0"/>
              <a:t>18/02/2020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749FE-1196-494D-8C0C-BF9D126003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336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2EBC-3B4D-499B-ACD7-53109F697B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697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FE528-A591-42D4-AC85-2583E94ACE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82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9" b="13027"/>
          <a:stretch/>
        </p:blipFill>
        <p:spPr bwMode="auto">
          <a:xfrm>
            <a:off x="-1" y="0"/>
            <a:ext cx="7896199" cy="12124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78FA1D5-4711-4CBF-9FBB-B49D9F7120FC}"/>
              </a:ext>
            </a:extLst>
          </p:cNvPr>
          <p:cNvSpPr/>
          <p:nvPr/>
        </p:nvSpPr>
        <p:spPr>
          <a:xfrm>
            <a:off x="-24680" y="1124744"/>
            <a:ext cx="12216679" cy="171943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chemeClr val="tx1">
                  <a:lumMod val="85000"/>
                  <a:lumOff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623392" y="3027642"/>
            <a:ext cx="68405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NZ" sz="4000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Speakers’ Name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623392" y="4051112"/>
            <a:ext cx="68405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NZ" sz="3200" dirty="0">
                <a:solidFill>
                  <a:srgbClr val="C0802A"/>
                </a:solidFill>
                <a:latin typeface="Trebuchet MS" panose="020B0603020202020204" pitchFamily="34" charset="0"/>
              </a:rPr>
            </a:br>
            <a:r>
              <a:rPr lang="en-NZ" sz="3200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Speakers’ Organisation</a:t>
            </a:r>
            <a:endParaRPr lang="en-GB" sz="3200" dirty="0">
              <a:solidFill>
                <a:schemeClr val="accent1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623392" y="1592410"/>
            <a:ext cx="11551654" cy="77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NZ" sz="3200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Speakers’ Presentation Title here.  NOTE 16:9 format</a:t>
            </a:r>
            <a:endParaRPr lang="en-GB" sz="3200" dirty="0">
              <a:solidFill>
                <a:schemeClr val="accent1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0" y="6741368"/>
            <a:ext cx="12191998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6F012CC9-1784-4E68-9D30-626361FDB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223" y="1080246"/>
            <a:ext cx="3630776" cy="273646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NZ" sz="1100" dirty="0">
                <a:ln w="0"/>
                <a:solidFill>
                  <a:schemeClr val="bg1">
                    <a:lumMod val="50000"/>
                  </a:schemeClr>
                </a:solidFill>
                <a:latin typeface="Gotham Bold" panose="02000803030000020004" pitchFamily="2" charset="0"/>
                <a:cs typeface="Gisha" panose="020B0502040204020203" pitchFamily="34" charset="-79"/>
              </a:rPr>
              <a:t>IPWEA NZ CONFERENCE 2020   DUNEDIN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93573A-CCD9-44D5-95C6-DF9E919480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414" y="578548"/>
            <a:ext cx="1349540" cy="5009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1CA2A7-0C75-4A33-9C31-8834101533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758" y="161902"/>
            <a:ext cx="1830674" cy="910965"/>
          </a:xfrm>
          <a:prstGeom prst="rect">
            <a:avLst/>
          </a:prstGeom>
        </p:spPr>
      </p:pic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0CF8D9C6-3BC0-49A7-BE40-A287C10EFA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472" y="167273"/>
            <a:ext cx="1617390" cy="33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488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  <p:bldP spid="4108" grpId="0"/>
      <p:bldP spid="4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6">
            <a:extLst>
              <a:ext uri="{FF2B5EF4-FFF2-40B4-BE49-F238E27FC236}">
                <a16:creationId xmlns:a16="http://schemas.microsoft.com/office/drawing/2014/main" id="{063E2229-F32B-434A-A030-A434EDADB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9" b="13027"/>
          <a:stretch/>
        </p:blipFill>
        <p:spPr bwMode="auto">
          <a:xfrm>
            <a:off x="-1" y="0"/>
            <a:ext cx="7896199" cy="12124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07368" y="2060575"/>
            <a:ext cx="113281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000" dirty="0">
                <a:solidFill>
                  <a:schemeClr val="accent1">
                    <a:lumMod val="50000"/>
                  </a:schemeClr>
                </a:solidFill>
              </a:rPr>
              <a:t>Speakers’ content here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0" y="6741368"/>
            <a:ext cx="12191998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482899-072F-4ABC-957B-4143D3CEACB0}"/>
              </a:ext>
            </a:extLst>
          </p:cNvPr>
          <p:cNvSpPr/>
          <p:nvPr/>
        </p:nvSpPr>
        <p:spPr>
          <a:xfrm>
            <a:off x="-24680" y="1124744"/>
            <a:ext cx="12216679" cy="171943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chemeClr val="tx1">
                  <a:lumMod val="85000"/>
                  <a:lumOff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6557E9C5-FBF8-4988-8424-124F86237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223" y="1080246"/>
            <a:ext cx="3630776" cy="273646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NZ" sz="1100" dirty="0">
                <a:ln w="0"/>
                <a:solidFill>
                  <a:schemeClr val="bg1">
                    <a:lumMod val="50000"/>
                  </a:schemeClr>
                </a:solidFill>
                <a:latin typeface="Gotham Bold" panose="02000803030000020004" pitchFamily="2" charset="0"/>
                <a:cs typeface="Gisha" panose="020B0502040204020203" pitchFamily="34" charset="-79"/>
              </a:rPr>
              <a:t>IPWEA NZ CONFERENCE 2020   DUNEDIN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CEBA76-19A7-437B-BC6E-BC3879BE5A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414" y="578548"/>
            <a:ext cx="1349540" cy="5009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E6284E3-A641-48C5-AE4A-A5C6606340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758" y="161902"/>
            <a:ext cx="1830674" cy="910965"/>
          </a:xfrm>
          <a:prstGeom prst="rect">
            <a:avLst/>
          </a:prstGeom>
        </p:spPr>
      </p:pic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706F9E15-9145-45B8-A2D3-409EC5A5BE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472" y="167273"/>
            <a:ext cx="1617390" cy="33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47091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5397</TotalTime>
  <Words>26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Trebuchet MS</vt:lpstr>
      <vt:lpstr>Calibri Light</vt:lpstr>
      <vt:lpstr>Arial</vt:lpstr>
      <vt:lpstr>Calibri</vt:lpstr>
      <vt:lpstr>Gotham Bold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Batten</dc:creator>
  <cp:lastModifiedBy>Marg Craig</cp:lastModifiedBy>
  <cp:revision>132</cp:revision>
  <dcterms:created xsi:type="dcterms:W3CDTF">2007-08-29T04:19:14Z</dcterms:created>
  <dcterms:modified xsi:type="dcterms:W3CDTF">2020-02-18T00:07:55Z</dcterms:modified>
</cp:coreProperties>
</file>